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5B33-2074-4D79-B50A-1A8F40FEF874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3D1A2-AB18-4F9C-BA2A-12303F389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7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4D1C70-A7F0-4CC3-AAA7-A03C0E80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984"/>
            <a:ext cx="12192000" cy="8131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0E661E-1CF1-4730-8FA4-24ECDD1F7924}"/>
              </a:ext>
            </a:extLst>
          </p:cNvPr>
          <p:cNvSpPr/>
          <p:nvPr userDrawn="1"/>
        </p:nvSpPr>
        <p:spPr>
          <a:xfrm>
            <a:off x="0" y="-636984"/>
            <a:ext cx="13660244" cy="8229600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3D115-AB36-4D8F-BD38-71625554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530583"/>
            <a:ext cx="53721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6D831-07CF-48B8-8653-8283CFA07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5060157"/>
            <a:ext cx="5372100" cy="867671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F0F4D-1B71-4454-AE82-DC4E9A61B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30172"/>
            <a:ext cx="3345366" cy="10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0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ints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8F5-3350-440F-BA77-BE39628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2497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C280-E6DA-401C-8772-506CED8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14D1-AFAE-4510-9DA0-F4804A3BFF6A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46E3C-CB35-4D36-B3E0-9133FA5A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EAA4-E941-4C57-B1F7-C055C4A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8916A1EF-9464-4CB1-91B2-6EDBC6B030A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9D573-9262-4A19-9BF5-5255B35BD036}"/>
              </a:ext>
            </a:extLst>
          </p:cNvPr>
          <p:cNvSpPr/>
          <p:nvPr userDrawn="1"/>
        </p:nvSpPr>
        <p:spPr>
          <a:xfrm>
            <a:off x="723901" y="1481048"/>
            <a:ext cx="3454796" cy="4581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0FE49E-7F40-4AB4-BF07-546819AEDFD2}"/>
              </a:ext>
            </a:extLst>
          </p:cNvPr>
          <p:cNvSpPr/>
          <p:nvPr userDrawn="1"/>
        </p:nvSpPr>
        <p:spPr>
          <a:xfrm>
            <a:off x="8106967" y="1481048"/>
            <a:ext cx="3454796" cy="4581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F80CC-4E92-49F1-9AC4-E5DAB9FB30AC}"/>
              </a:ext>
            </a:extLst>
          </p:cNvPr>
          <p:cNvSpPr/>
          <p:nvPr userDrawn="1"/>
        </p:nvSpPr>
        <p:spPr>
          <a:xfrm>
            <a:off x="4415434" y="1481048"/>
            <a:ext cx="3454796" cy="4581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511FF07-08F8-4E40-B09F-F328E6AA1D5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06967" y="1481138"/>
            <a:ext cx="3454796" cy="45815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966C536-788C-406A-9151-79B67259E7F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4803" y="2017430"/>
            <a:ext cx="1235520" cy="105627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73BA9B-CC22-4823-A05D-7D06E771E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3988" y="3428623"/>
            <a:ext cx="2977000" cy="35567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1D2D69-BF90-4F00-A39E-9B0A2E241D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989" y="3784295"/>
            <a:ext cx="2977000" cy="21207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545FD2FF-9EC1-4E9A-9D8C-6ADB4F116C6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608314" y="2017430"/>
            <a:ext cx="1235520" cy="105627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981BE6D-D58F-43CA-A7D0-AA4DF778B98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07499" y="3428623"/>
            <a:ext cx="2977000" cy="35567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AB52DB15-BA63-444F-B31E-74299942F4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7500" y="3784295"/>
            <a:ext cx="2977000" cy="21207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2733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8F5-3350-440F-BA77-BE39628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2497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C280-E6DA-401C-8772-506CED8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5128-1FC5-4E02-B236-9E8F589A31A0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46E3C-CB35-4D36-B3E0-9133FA5A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EAA4-E941-4C57-B1F7-C055C4A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8916A1EF-9464-4CB1-91B2-6EDBC6B030A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9D573-9262-4A19-9BF5-5255B35BD036}"/>
              </a:ext>
            </a:extLst>
          </p:cNvPr>
          <p:cNvSpPr/>
          <p:nvPr userDrawn="1"/>
        </p:nvSpPr>
        <p:spPr>
          <a:xfrm>
            <a:off x="723901" y="1481048"/>
            <a:ext cx="3454796" cy="4581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0FE49E-7F40-4AB4-BF07-546819AEDFD2}"/>
              </a:ext>
            </a:extLst>
          </p:cNvPr>
          <p:cNvSpPr/>
          <p:nvPr userDrawn="1"/>
        </p:nvSpPr>
        <p:spPr>
          <a:xfrm>
            <a:off x="8106967" y="1481048"/>
            <a:ext cx="3454796" cy="45816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F80CC-4E92-49F1-9AC4-E5DAB9FB30AC}"/>
              </a:ext>
            </a:extLst>
          </p:cNvPr>
          <p:cNvSpPr/>
          <p:nvPr userDrawn="1"/>
        </p:nvSpPr>
        <p:spPr>
          <a:xfrm>
            <a:off x="4415434" y="1481048"/>
            <a:ext cx="3454796" cy="4581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966C536-788C-406A-9151-79B67259E7F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4803" y="2017430"/>
            <a:ext cx="1235520" cy="105627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73BA9B-CC22-4823-A05D-7D06E771E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3988" y="3428623"/>
            <a:ext cx="2977000" cy="35567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1D2D69-BF90-4F00-A39E-9B0A2E241D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989" y="3784295"/>
            <a:ext cx="2977000" cy="21207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545FD2FF-9EC1-4E9A-9D8C-6ADB4F116C6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608314" y="2017430"/>
            <a:ext cx="1235520" cy="105627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981BE6D-D58F-43CA-A7D0-AA4DF778B98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07499" y="3428623"/>
            <a:ext cx="2977000" cy="35567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AB52DB15-BA63-444F-B31E-74299942F4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7500" y="3784295"/>
            <a:ext cx="2977000" cy="21207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C74F7D15-61A9-4099-BF02-22F19C8BF955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352213" y="2017430"/>
            <a:ext cx="1235520" cy="105627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5C1E75-BBEB-4A17-9151-134CD5695A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398" y="3428623"/>
            <a:ext cx="2977000" cy="35567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5B7D1DF-56AD-406F-8134-38A37988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51399" y="3784295"/>
            <a:ext cx="2977000" cy="21207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9368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8F5-3350-440F-BA77-BE39628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210409"/>
            <a:ext cx="10838466" cy="702497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C280-E6DA-401C-8772-506CED8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4737-D3A2-4F3D-BD2B-8765C08932C0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46E3C-CB35-4D36-B3E0-9133FA5A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EAA4-E941-4C57-B1F7-C055C4A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8916A1EF-9464-4CB1-91B2-6EDBC6B030A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1918433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C69110-805A-48C9-9BB0-17A3212B45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1725" y="2699133"/>
            <a:ext cx="4627563" cy="282060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tellus.</a:t>
            </a:r>
          </a:p>
          <a:p>
            <a:pPr lvl="0"/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2E779A6-AD6F-4B4B-A363-E48847050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2712" y="2698462"/>
            <a:ext cx="4627563" cy="282060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tellus.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5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8F5-3350-440F-BA77-BE39628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2497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C280-E6DA-401C-8772-506CED8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FAD8-41A0-473E-8017-9558A8628A10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46E3C-CB35-4D36-B3E0-9133FA5A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EAA4-E941-4C57-B1F7-C055C4A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8916A1EF-9464-4CB1-91B2-6EDBC6B030A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72632C-EF85-43A8-95AF-3B985E3D7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21665" r="34339" b="11909"/>
          <a:stretch/>
        </p:blipFill>
        <p:spPr>
          <a:xfrm>
            <a:off x="4484649" y="2133139"/>
            <a:ext cx="3161841" cy="4555475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A86D1FD-952B-4ABE-A46A-20694D99E8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9536" y="1477615"/>
            <a:ext cx="2858802" cy="971738"/>
          </a:xfrm>
        </p:spPr>
        <p:txBody>
          <a:bodyPr anchor="b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897BA81-F915-45A1-AE02-9F9D35B8F2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70010" y="2438585"/>
            <a:ext cx="2865053" cy="3597089"/>
          </a:xfrm>
        </p:spPr>
        <p:txBody>
          <a:bodyPr>
            <a:normAutofit/>
          </a:bodyPr>
          <a:lstStyle>
            <a:lvl1pPr marL="176213" indent="-176213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  <a:p>
            <a:pPr marL="176213" marR="0" lvl="0" indent="-1762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Something to say important here that explains the title and provides the reader with important information.</a:t>
            </a:r>
          </a:p>
          <a:p>
            <a:pPr marL="176213" marR="0" lvl="0" indent="-1762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Something to say important here that explains the title and provides the reader with important information.</a:t>
            </a:r>
          </a:p>
          <a:p>
            <a:pPr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8EB1A2E-58C8-4464-BA3C-5D59AACB6D0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484688" y="2133600"/>
            <a:ext cx="3162300" cy="4554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9AE33E64-DB9E-4F74-88CE-E596FD906E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5638" y="1477615"/>
            <a:ext cx="2858802" cy="971738"/>
          </a:xfrm>
        </p:spPr>
        <p:txBody>
          <a:bodyPr anchor="b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48A480B3-260F-4F41-ABBE-F6ED7FC6B0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9387" y="2460811"/>
            <a:ext cx="2865053" cy="3597089"/>
          </a:xfrm>
        </p:spPr>
        <p:txBody>
          <a:bodyPr>
            <a:normAutofit/>
          </a:bodyPr>
          <a:lstStyle>
            <a:lvl1pPr marL="176213" indent="-176213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  <a:p>
            <a:pPr marL="176213" marR="0" lvl="0" indent="-1762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Something to say important here that explains the title and provides the reader with important information.</a:t>
            </a:r>
          </a:p>
          <a:p>
            <a:pPr marL="176213" marR="0" lvl="0" indent="-1762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Something to say important here that explains the title and provides the reader with important information.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83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8F5-3350-440F-BA77-BE39628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2497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C280-E6DA-401C-8772-506CED8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2EBE-DB3C-460F-A53A-CEAA8F61ED1F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46E3C-CB35-4D36-B3E0-9133FA5A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EAA4-E941-4C57-B1F7-C055C4A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8916A1EF-9464-4CB1-91B2-6EDBC6B030A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72632C-EF85-43A8-95AF-3B985E3D7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21665" r="34339" b="11909"/>
          <a:stretch/>
        </p:blipFill>
        <p:spPr>
          <a:xfrm>
            <a:off x="8791460" y="0"/>
            <a:ext cx="3968550" cy="5717754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8EB1A2E-58C8-4464-BA3C-5D59AACB6D0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91460" y="2482"/>
            <a:ext cx="3400540" cy="57152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61E8E9-35FD-4939-B183-1F719E738299}"/>
              </a:ext>
            </a:extLst>
          </p:cNvPr>
          <p:cNvSpPr/>
          <p:nvPr userDrawn="1"/>
        </p:nvSpPr>
        <p:spPr>
          <a:xfrm>
            <a:off x="1057420" y="2186491"/>
            <a:ext cx="1575413" cy="15754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99D315E4-B529-482F-BBE7-3AE395F7475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73664" y="2431272"/>
            <a:ext cx="542925" cy="5429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E9F149-B212-4C6B-AD02-7030906AB6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55370" y="3110934"/>
            <a:ext cx="1179512" cy="254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dirty="0"/>
              <a:t>Stat Name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9F6853-2400-40EA-B620-E0E2A33BEBCA}"/>
              </a:ext>
            </a:extLst>
          </p:cNvPr>
          <p:cNvSpPr/>
          <p:nvPr userDrawn="1"/>
        </p:nvSpPr>
        <p:spPr>
          <a:xfrm>
            <a:off x="3608112" y="2186490"/>
            <a:ext cx="1575413" cy="1575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B6A38BE3-5A5A-463D-8843-95A3D75D4A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124356" y="2431271"/>
            <a:ext cx="542925" cy="5429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953A94-5993-4F8A-BAB9-4E6874771E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06062" y="3110933"/>
            <a:ext cx="1179512" cy="254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dirty="0"/>
              <a:t>Stat Name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C02988-EBF3-4ADF-9AF3-21BC9D6B0D20}"/>
              </a:ext>
            </a:extLst>
          </p:cNvPr>
          <p:cNvSpPr/>
          <p:nvPr userDrawn="1"/>
        </p:nvSpPr>
        <p:spPr>
          <a:xfrm>
            <a:off x="6158805" y="2175969"/>
            <a:ext cx="1575413" cy="15754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5804758-02FE-414A-8125-399B4C60CF86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675049" y="2420750"/>
            <a:ext cx="542925" cy="5429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52BAF3B-DB0F-48BE-9417-C78F5DE471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6755" y="3100412"/>
            <a:ext cx="1179512" cy="254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dirty="0"/>
              <a:t>Stat Name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E3F4CC3-737F-4509-BDB1-0714AB808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9749" y="4112549"/>
            <a:ext cx="2170755" cy="45171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E778545F-C790-4DF6-AF2F-22B68234BE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7375" y="4580787"/>
            <a:ext cx="2175502" cy="145488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A3DA3671-1227-4AA1-8684-2D8E301F3C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10441" y="4095456"/>
            <a:ext cx="2170755" cy="45171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C4CB64A7-7C0E-46ED-9DA8-1F5040D608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8067" y="4563694"/>
            <a:ext cx="2175502" cy="145488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B0914F-B214-4171-8B97-4D98EA7932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61134" y="4117920"/>
            <a:ext cx="2170755" cy="45171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665FC9F-790B-4F77-8F6F-69CBC1511B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58760" y="4586158"/>
            <a:ext cx="2175502" cy="145488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940356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0FF56-28F2-42A6-B271-F62C710C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CB48-A44E-4DC4-8FFC-284F3DD03AB1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2BA5-22F7-45E7-A029-14023D4B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04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30FDECDB-38BF-4C61-A8B9-A6B532ADEC74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955C02-73E7-4562-8A97-F1FC1B89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8558"/>
          </a:xfrm>
        </p:spPr>
        <p:txBody>
          <a:bodyPr lIns="0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A2BD04ED-3F52-4210-9672-C5CCED37EB7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8D8F2F-5EB4-484E-B84D-0E03720E4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00" y="1825625"/>
            <a:ext cx="10838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6D341A-F2A5-4E8C-BB8F-6EC3C47E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20032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0FF56-28F2-42A6-B271-F62C710C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8CCD-5298-4FC9-8DC3-935E2428ACED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2BA5-22F7-45E7-A029-14023D4B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04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30FDECDB-38BF-4C61-A8B9-A6B532ADEC74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955C02-73E7-4562-8A97-F1FC1B89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8558"/>
          </a:xfrm>
        </p:spPr>
        <p:txBody>
          <a:bodyPr lIns="0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A2BD04ED-3F52-4210-9672-C5CCED37EB7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7096A7B-2A89-4372-91A8-14A1420D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9388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0FF56-28F2-42A6-B271-F62C710C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8CCD-5298-4FC9-8DC3-935E2428ACED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2BA5-22F7-45E7-A029-14023D4B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04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30FDECDB-38BF-4C61-A8B9-A6B532ADEC74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955C02-73E7-4562-8A97-F1FC1B89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019" y="879890"/>
            <a:ext cx="5030947" cy="708558"/>
          </a:xfrm>
        </p:spPr>
        <p:txBody>
          <a:bodyPr lIns="0" anchor="b" anchorCtr="0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A2BD04ED-3F52-4210-9672-C5CCED37EB7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44019" y="1549438"/>
            <a:ext cx="5495581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7096A7B-2A89-4372-91A8-14A1420D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415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0FF56-28F2-42A6-B271-F62C710C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8CCD-5298-4FC9-8DC3-935E2428ACED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2BA5-22F7-45E7-A029-14023D4B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04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30FDECDB-38BF-4C61-A8B9-A6B532ADEC74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955C02-73E7-4562-8A97-F1FC1B89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79890"/>
            <a:ext cx="5030947" cy="708558"/>
          </a:xfrm>
        </p:spPr>
        <p:txBody>
          <a:bodyPr lIns="0" anchor="b" anchorCtr="0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A2BD04ED-3F52-4210-9672-C5CCED37EB7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2400" y="1549438"/>
            <a:ext cx="5495581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7096A7B-2A89-4372-91A8-14A1420D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4674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F13B1-900F-4049-A0B2-95D23387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71FC-1235-463A-AC8A-6E8686B7DF10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952F1-CC8E-4018-A81D-409A44EC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C057F-DA85-4D34-8017-43DD4176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3738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4D1C70-A7F0-4CC3-AAA7-A03C0E80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99" y="-539352"/>
            <a:ext cx="12192000" cy="8131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0E661E-1CF1-4730-8FA4-24ECDD1F7924}"/>
              </a:ext>
            </a:extLst>
          </p:cNvPr>
          <p:cNvSpPr/>
          <p:nvPr userDrawn="1"/>
        </p:nvSpPr>
        <p:spPr>
          <a:xfrm>
            <a:off x="-1" y="-636984"/>
            <a:ext cx="6936059" cy="8229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3D115-AB36-4D8F-BD38-71625554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530583"/>
            <a:ext cx="53721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6D831-07CF-48B8-8653-8283CFA07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5060157"/>
            <a:ext cx="5372100" cy="867671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F0F4D-1B71-4454-AE82-DC4E9A61B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30172"/>
            <a:ext cx="3345366" cy="1070025"/>
          </a:xfrm>
          <a:prstGeom prst="rect">
            <a:avLst/>
          </a:prstGeom>
        </p:spPr>
      </p:pic>
      <p:sp>
        <p:nvSpPr>
          <p:cNvPr id="7" name="Picture Placeholder 34">
            <a:extLst>
              <a:ext uri="{FF2B5EF4-FFF2-40B4-BE49-F238E27FC236}">
                <a16:creationId xmlns:a16="http://schemas.microsoft.com/office/drawing/2014/main" id="{B5E4F71E-9EF6-4963-A54E-00D6F610643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916650" y="-539352"/>
            <a:ext cx="5122950" cy="813196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4A714C39-3CBA-4672-83DE-DE34629753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F13B1-900F-4049-A0B2-95D23387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71FC-1235-463A-AC8A-6E8686B7DF10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952F1-CC8E-4018-A81D-409A44EC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C057F-DA85-4D34-8017-43DD4176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93944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F13B1-900F-4049-A0B2-95D23387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71FC-1235-463A-AC8A-6E8686B7DF10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952F1-CC8E-4018-A81D-409A44EC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C057F-DA85-4D34-8017-43DD4176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F127B0-9FE8-4EBC-9EAD-42068554E3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7325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2FD9F2-E749-4FDA-8623-7E3A5AF28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509" y="-2750843"/>
            <a:ext cx="19894623" cy="1119145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F13B1-900F-4049-A0B2-95D23387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171FC-1235-463A-AC8A-6E8686B7DF10}" type="datetime1">
              <a:rPr lang="en-US" smtClean="0"/>
              <a:pPr/>
              <a:t>4/29/2025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952F1-CC8E-4018-A81D-409A44EC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C057F-DA85-4D34-8017-43DD4176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830A2-BB6A-4BDD-AE49-D50C1DD2D002}"/>
              </a:ext>
            </a:extLst>
          </p:cNvPr>
          <p:cNvSpPr/>
          <p:nvPr userDrawn="1"/>
        </p:nvSpPr>
        <p:spPr>
          <a:xfrm>
            <a:off x="0" y="6689473"/>
            <a:ext cx="12192000" cy="168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96406-0086-4A83-98DA-F7C81C712A25}"/>
              </a:ext>
            </a:extLst>
          </p:cNvPr>
          <p:cNvSpPr/>
          <p:nvPr userDrawn="1"/>
        </p:nvSpPr>
        <p:spPr>
          <a:xfrm>
            <a:off x="-658214" y="6168859"/>
            <a:ext cx="1394714" cy="13255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1F6FE-0C48-49C3-A2C6-D28B6B6055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70" y="6238568"/>
            <a:ext cx="499365" cy="49936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3761B4-F8F1-4B43-8245-82C27492299A}"/>
              </a:ext>
            </a:extLst>
          </p:cNvPr>
          <p:cNvSpPr/>
          <p:nvPr userDrawn="1"/>
        </p:nvSpPr>
        <p:spPr>
          <a:xfrm>
            <a:off x="2603807" y="1477108"/>
            <a:ext cx="6984386" cy="3629750"/>
          </a:xfrm>
          <a:prstGeom prst="roundRect">
            <a:avLst>
              <a:gd name="adj" fmla="val 310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196D9A-7401-4C69-BB33-D4A0CA782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1500" y="1981200"/>
            <a:ext cx="5956300" cy="1676400"/>
          </a:xfrm>
        </p:spPr>
        <p:txBody>
          <a:bodyPr>
            <a:normAutofit/>
          </a:bodyPr>
          <a:lstStyle>
            <a:lvl1pPr marL="0" indent="0" algn="ctr">
              <a:buNone/>
              <a:defRPr sz="13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96%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EF1B4D8-F822-46F8-B4EB-A982817DDE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1500" y="3751804"/>
            <a:ext cx="5956300" cy="966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Stat context here</a:t>
            </a:r>
          </a:p>
        </p:txBody>
      </p:sp>
    </p:spTree>
    <p:extLst>
      <p:ext uri="{BB962C8B-B14F-4D97-AF65-F5344CB8AC3E}">
        <p14:creationId xmlns:p14="http://schemas.microsoft.com/office/powerpoint/2010/main" val="1785897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EE46-8416-4989-AFBE-0506AE40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CEC97-7AB3-45FA-9BB2-86E77C8ED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C69DD-AF3A-4BFF-935A-A9FB1D22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C49FB-BBBA-497B-896D-AA169780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EA77B-AE95-474E-854D-3005E7DA647E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0724C-C5D5-4C5F-98B5-EF4C723A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01DB9-4218-4804-86FB-3B8432D0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10917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22FD-9278-4DB9-A497-ED05DCB6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B4AAD5-4AC1-47C5-A8AC-92E48607A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34197-84C6-4329-879B-0952E73F8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26B13-1622-4427-BB0C-776F0DC1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4BE9-8E1F-4C20-B49D-6A8C06BC2408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72519-3FB7-4990-8A71-AD4BABF9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03F29-D4CD-4555-9D28-F575D0E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4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22FD-9278-4DB9-A497-ED05DCB6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B4AAD5-4AC1-47C5-A8AC-92E48607A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1"/>
            <a:ext cx="4772023" cy="5861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26B13-1622-4427-BB0C-776F0DC1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4BE9-8E1F-4C20-B49D-6A8C06BC2408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72519-3FB7-4990-8A71-AD4BABF9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03F29-D4CD-4555-9D28-F575D0E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6407635-6C07-4079-BB76-7DFDCF95105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6600" y="2190750"/>
            <a:ext cx="6197600" cy="36703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87382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4D1C70-A7F0-4CC3-AAA7-A03C0E80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359" y="0"/>
            <a:ext cx="10827042" cy="72180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0E661E-1CF1-4730-8FA4-24ECDD1F7924}"/>
              </a:ext>
            </a:extLst>
          </p:cNvPr>
          <p:cNvSpPr/>
          <p:nvPr userDrawn="1"/>
        </p:nvSpPr>
        <p:spPr>
          <a:xfrm>
            <a:off x="-1" y="-636984"/>
            <a:ext cx="6096001" cy="8229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3D115-AB36-4D8F-BD38-71625554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395453"/>
            <a:ext cx="4551451" cy="196016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34">
            <a:extLst>
              <a:ext uri="{FF2B5EF4-FFF2-40B4-BE49-F238E27FC236}">
                <a16:creationId xmlns:a16="http://schemas.microsoft.com/office/drawing/2014/main" id="{B5E4F71E-9EF6-4963-A54E-00D6F610643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0"/>
            <a:ext cx="5943600" cy="71277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C688319-3EB8-4FD6-8093-D239D2C94E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4102" y="2825084"/>
            <a:ext cx="4551249" cy="32328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00F91A5-B1C2-4A92-9184-F91D4A21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500" y="6300438"/>
            <a:ext cx="2865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09D5-018A-4DBC-B773-3B264296E712}" type="datetime1">
              <a:rPr lang="en-US" smtClean="0"/>
              <a:pPr/>
              <a:t>4/29/2025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36FECB9-4C3C-490D-A3BD-59CFE627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CC61723-E5E4-4732-BE0A-2BE33029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4966" y="6304624"/>
            <a:ext cx="464634" cy="360940"/>
          </a:xfrm>
        </p:spPr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2C061-0691-45B3-B137-A543A63C7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70" y="6238568"/>
            <a:ext cx="499365" cy="4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4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4D1C70-A7F0-4CC3-AAA7-A03C0E80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359" y="0"/>
            <a:ext cx="10827042" cy="72180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0E661E-1CF1-4730-8FA4-24ECDD1F7924}"/>
              </a:ext>
            </a:extLst>
          </p:cNvPr>
          <p:cNvSpPr/>
          <p:nvPr userDrawn="1"/>
        </p:nvSpPr>
        <p:spPr>
          <a:xfrm>
            <a:off x="-1" y="-636984"/>
            <a:ext cx="6096001" cy="8229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3D115-AB36-4D8F-BD38-71625554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448920"/>
            <a:ext cx="4551451" cy="1960160"/>
          </a:xfrm>
        </p:spPr>
        <p:txBody>
          <a:bodyPr anchor="ctr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34">
            <a:extLst>
              <a:ext uri="{FF2B5EF4-FFF2-40B4-BE49-F238E27FC236}">
                <a16:creationId xmlns:a16="http://schemas.microsoft.com/office/drawing/2014/main" id="{B5E4F71E-9EF6-4963-A54E-00D6F610643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0"/>
            <a:ext cx="5943600" cy="71277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00F91A5-B1C2-4A92-9184-F91D4A21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500" y="6300438"/>
            <a:ext cx="2865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09D5-018A-4DBC-B773-3B264296E712}" type="datetime1">
              <a:rPr lang="en-US" smtClean="0"/>
              <a:pPr/>
              <a:t>4/29/2025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36FECB9-4C3C-490D-A3BD-59CFE627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CC61723-E5E4-4732-BE0A-2BE33029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4966" y="6304624"/>
            <a:ext cx="464634" cy="360940"/>
          </a:xfrm>
        </p:spPr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2C061-0691-45B3-B137-A543A63C7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70" y="6238568"/>
            <a:ext cx="499365" cy="4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4D1C70-A7F0-4CC3-AAA7-A03C0E80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90713" y="0"/>
            <a:ext cx="10827042" cy="72180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0E661E-1CF1-4730-8FA4-24ECDD1F7924}"/>
              </a:ext>
            </a:extLst>
          </p:cNvPr>
          <p:cNvSpPr/>
          <p:nvPr userDrawn="1"/>
        </p:nvSpPr>
        <p:spPr>
          <a:xfrm>
            <a:off x="5943599" y="-636984"/>
            <a:ext cx="6096001" cy="8229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3D115-AB36-4D8F-BD38-71625554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00" y="2448920"/>
            <a:ext cx="4551451" cy="1960160"/>
          </a:xfrm>
        </p:spPr>
        <p:txBody>
          <a:bodyPr anchor="ctr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34">
            <a:extLst>
              <a:ext uri="{FF2B5EF4-FFF2-40B4-BE49-F238E27FC236}">
                <a16:creationId xmlns:a16="http://schemas.microsoft.com/office/drawing/2014/main" id="{B5E4F71E-9EF6-4963-A54E-00D6F610643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33583" y="0"/>
            <a:ext cx="5943600" cy="71277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00F91A5-B1C2-4A92-9184-F91D4A21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500" y="6300438"/>
            <a:ext cx="2865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09D5-018A-4DBC-B773-3B264296E712}" type="datetime1">
              <a:rPr lang="en-US" smtClean="0"/>
              <a:pPr/>
              <a:t>4/29/2025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36FECB9-4C3C-490D-A3BD-59CFE627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7352" y="63101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CC61723-E5E4-4732-BE0A-2BE33029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4966" y="6304624"/>
            <a:ext cx="464634" cy="360940"/>
          </a:xfrm>
        </p:spPr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2C061-0691-45B3-B137-A543A63C7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70" y="6238568"/>
            <a:ext cx="499365" cy="4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2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5AAAC4-2EBE-45B3-B9D6-74A8ADB76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112" y="-3246486"/>
            <a:ext cx="13791063" cy="73644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B3B971-C3CD-4997-9EE1-6D80C5CE1744}"/>
              </a:ext>
            </a:extLst>
          </p:cNvPr>
          <p:cNvSpPr/>
          <p:nvPr userDrawn="1"/>
        </p:nvSpPr>
        <p:spPr>
          <a:xfrm>
            <a:off x="-1" y="3429000"/>
            <a:ext cx="12192001" cy="41636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D967A-2CA0-4189-9084-39DBBF33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09D5-018A-4DBC-B773-3B264296E712}" type="datetime1">
              <a:rPr lang="en-US" smtClean="0"/>
              <a:pPr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3A4BA-6CDB-4ACC-BE17-5CAF1718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617EE-95B7-4E5E-884A-91E89F51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6CB19-0A4D-4C8F-A403-1CAEBEF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3725838"/>
            <a:ext cx="4026569" cy="23320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CFD6A5-7CDD-4E2C-A5E1-7974B88A20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2502" y="3725838"/>
            <a:ext cx="6867098" cy="2332060"/>
          </a:xfrm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9C760-E582-464A-8C56-D3C750B8F4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70" y="6238568"/>
            <a:ext cx="499365" cy="4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ve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94D77-EC2D-4C4E-A10F-2794A010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C798C3-BE4C-42C4-90A2-698D6E6FDDCE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A2ADA-0A75-472B-A605-A444748D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0494-3EBB-4871-B18E-919A72B9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D1ACC-198E-4214-8880-C96BB715C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7" r="35960" b="14846"/>
          <a:stretch/>
        </p:blipFill>
        <p:spPr>
          <a:xfrm>
            <a:off x="723900" y="1430234"/>
            <a:ext cx="3676186" cy="4559576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10B8D80-BCE2-4387-9693-E5E8E5A111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5695303"/>
              </p:ext>
            </p:extLst>
          </p:nvPr>
        </p:nvGraphicFramePr>
        <p:xfrm>
          <a:off x="4719444" y="2651216"/>
          <a:ext cx="7320156" cy="333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078">
                  <a:extLst>
                    <a:ext uri="{9D8B030D-6E8A-4147-A177-3AD203B41FA5}">
                      <a16:colId xmlns:a16="http://schemas.microsoft.com/office/drawing/2014/main" val="3025531368"/>
                    </a:ext>
                  </a:extLst>
                </a:gridCol>
                <a:gridCol w="3660078">
                  <a:extLst>
                    <a:ext uri="{9D8B030D-6E8A-4147-A177-3AD203B41FA5}">
                      <a16:colId xmlns:a16="http://schemas.microsoft.com/office/drawing/2014/main" val="4200768771"/>
                    </a:ext>
                  </a:extLst>
                </a:gridCol>
              </a:tblGrid>
              <a:tr h="1669297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  <a:latin typeface="Fira Sans" panose="020B0503050000020004" pitchFamily="34" charset="0"/>
                      </a:endParaRPr>
                    </a:p>
                  </a:txBody>
                  <a:tcPr marL="1371600" marT="27432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Fira Sans" panose="020B0503050000020004" pitchFamily="34" charset="0"/>
                      </a:endParaRPr>
                    </a:p>
                  </a:txBody>
                  <a:tcPr marL="1371600" marT="27432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430111"/>
                  </a:ext>
                </a:extLst>
              </a:tr>
              <a:tr h="1669297">
                <a:tc>
                  <a:txBody>
                    <a:bodyPr/>
                    <a:lstStyle/>
                    <a:p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5459"/>
                        </a:solidFill>
                        <a:effectLst/>
                        <a:uLnTx/>
                        <a:uFillTx/>
                        <a:latin typeface="Fira Sans" panose="020B0503050000020004" pitchFamily="34" charset="0"/>
                        <a:ea typeface="+mn-ea"/>
                        <a:cs typeface="+mn-cs"/>
                      </a:endParaRPr>
                    </a:p>
                  </a:txBody>
                  <a:tcPr marL="1371600" marT="27432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5459"/>
                        </a:solidFill>
                        <a:effectLst/>
                        <a:uLnTx/>
                        <a:uFillTx/>
                        <a:latin typeface="Fira Sans" panose="020B0503050000020004" pitchFamily="34" charset="0"/>
                        <a:ea typeface="+mn-ea"/>
                        <a:cs typeface="+mn-cs"/>
                      </a:endParaRPr>
                    </a:p>
                  </a:txBody>
                  <a:tcPr marL="1371600" marT="18288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328301"/>
                  </a:ext>
                </a:extLst>
              </a:tr>
            </a:tbl>
          </a:graphicData>
        </a:graphic>
      </p:graphicFrame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77D49A8-C035-4180-9A5D-5DBCD9691E0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03648B-563F-4EF5-912D-DFC9D25268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4437" y="2967303"/>
            <a:ext cx="1004905" cy="997783"/>
          </a:xfrm>
        </p:spPr>
        <p:txBody>
          <a:bodyPr>
            <a:normAutofit/>
          </a:bodyPr>
          <a:lstStyle>
            <a:lvl1pPr marL="0" indent="0" algn="r">
              <a:buNone/>
              <a:defRPr sz="6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8DA06E-B4B8-48A7-BFF8-4EDBA7A253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71492" y="2967303"/>
            <a:ext cx="1004905" cy="997783"/>
          </a:xfrm>
        </p:spPr>
        <p:txBody>
          <a:bodyPr>
            <a:normAutofit/>
          </a:bodyPr>
          <a:lstStyle>
            <a:lvl1pPr marL="0" indent="0" algn="r">
              <a:buNone/>
              <a:defRPr sz="6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7167417-2709-429B-817C-B6042F764E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7377" y="4650542"/>
            <a:ext cx="1004905" cy="997783"/>
          </a:xfrm>
        </p:spPr>
        <p:txBody>
          <a:bodyPr>
            <a:normAutofit/>
          </a:bodyPr>
          <a:lstStyle>
            <a:lvl1pPr marL="0" indent="0" algn="r">
              <a:buNone/>
              <a:defRPr sz="6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2F47DD9-D4E3-4FCE-8243-0CC8CE352E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73914" y="4653728"/>
            <a:ext cx="1004905" cy="997783"/>
          </a:xfrm>
        </p:spPr>
        <p:txBody>
          <a:bodyPr>
            <a:normAutofit/>
          </a:bodyPr>
          <a:lstStyle>
            <a:lvl1pPr marL="0" indent="0" algn="r">
              <a:buNone/>
              <a:defRPr sz="6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C38A55-A993-4BAE-9DC8-DA03BEE5A6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96847" y="3294817"/>
            <a:ext cx="2282825" cy="997783"/>
          </a:xfrm>
        </p:spPr>
        <p:txBody>
          <a:bodyPr lIns="91440">
            <a:normAutofit/>
          </a:bodyPr>
          <a:lstStyle>
            <a:lvl1pPr marL="109538" indent="-98425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Section</a:t>
            </a:r>
          </a:p>
          <a:p>
            <a:pPr lvl="0"/>
            <a:r>
              <a:rPr lang="en-US" dirty="0"/>
              <a:t>Something Two</a:t>
            </a:r>
          </a:p>
          <a:p>
            <a:pPr lvl="0"/>
            <a:r>
              <a:rPr lang="en-US" dirty="0"/>
              <a:t>Something Three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5E226F-33B1-46B1-A03A-511D8C5E6F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09547" y="2832100"/>
            <a:ext cx="2270125" cy="4413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22EC8B6-6B38-4C97-880B-BBFC7FE7ED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84147" y="4973117"/>
            <a:ext cx="2282825" cy="997783"/>
          </a:xfrm>
        </p:spPr>
        <p:txBody>
          <a:bodyPr lIns="91440">
            <a:normAutofit/>
          </a:bodyPr>
          <a:lstStyle>
            <a:lvl1pPr marL="109538" indent="-98425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Section</a:t>
            </a:r>
          </a:p>
          <a:p>
            <a:pPr lvl="0"/>
            <a:r>
              <a:rPr lang="en-US" dirty="0"/>
              <a:t>Something Two</a:t>
            </a:r>
          </a:p>
          <a:p>
            <a:pPr lvl="0"/>
            <a:r>
              <a:rPr lang="en-US" dirty="0"/>
              <a:t>Something Three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B41F753E-477D-49FB-8016-BB2EFED140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96847" y="4510400"/>
            <a:ext cx="2270125" cy="4413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BC3B981-B3C7-4613-9DB4-5ABD8B1EE6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5517" y="3316209"/>
            <a:ext cx="2282825" cy="997783"/>
          </a:xfrm>
        </p:spPr>
        <p:txBody>
          <a:bodyPr lIns="91440">
            <a:normAutofit/>
          </a:bodyPr>
          <a:lstStyle>
            <a:lvl1pPr marL="109538" indent="-98425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Section</a:t>
            </a:r>
          </a:p>
          <a:p>
            <a:pPr lvl="0"/>
            <a:r>
              <a:rPr lang="en-US" dirty="0"/>
              <a:t>Something Two</a:t>
            </a:r>
          </a:p>
          <a:p>
            <a:pPr lvl="0"/>
            <a:r>
              <a:rPr lang="en-US" dirty="0"/>
              <a:t>Something Three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B045EC-5315-4314-8A62-903801175B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68217" y="2853492"/>
            <a:ext cx="2270125" cy="4413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030E66AB-EAAE-47C7-8569-16646690DAF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2817" y="4975237"/>
            <a:ext cx="2282825" cy="997783"/>
          </a:xfrm>
        </p:spPr>
        <p:txBody>
          <a:bodyPr lIns="91440">
            <a:normAutofit/>
          </a:bodyPr>
          <a:lstStyle>
            <a:lvl1pPr marL="109538" indent="-98425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Section</a:t>
            </a:r>
          </a:p>
          <a:p>
            <a:pPr lvl="0"/>
            <a:r>
              <a:rPr lang="en-US" dirty="0"/>
              <a:t>Something Two</a:t>
            </a:r>
          </a:p>
          <a:p>
            <a:pPr lvl="0"/>
            <a:r>
              <a:rPr lang="en-US" dirty="0"/>
              <a:t>Something Three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E00B1338-52AA-4227-9B48-55631BAEAF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55517" y="4512520"/>
            <a:ext cx="2270125" cy="4413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4C625FD-BD23-4EA3-BA7A-B89DB903A61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3900" y="1430062"/>
            <a:ext cx="3683000" cy="455957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D1F414-4FE2-4DAA-BD60-4DE7EE69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07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02874F-E81C-4831-AF41-A5974F13C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240" y="-1899063"/>
            <a:ext cx="16098640" cy="90560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94D77-EC2D-4C4E-A10F-2794A010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7587-9324-44BE-988B-109B1A08DE92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A2ADA-0A75-472B-A605-A444748D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0494-3EBB-4871-B18E-919A72B9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0E1498-19F5-4F36-B911-675A2449450C}"/>
              </a:ext>
            </a:extLst>
          </p:cNvPr>
          <p:cNvSpPr/>
          <p:nvPr userDrawn="1"/>
        </p:nvSpPr>
        <p:spPr>
          <a:xfrm>
            <a:off x="0" y="-17018"/>
            <a:ext cx="5431316" cy="6875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D6852-473A-4F08-84D5-6651E48BB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405" y="928247"/>
            <a:ext cx="4328212" cy="1722969"/>
          </a:xfrm>
        </p:spPr>
        <p:txBody>
          <a:bodyPr l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EA90FB-C5E6-42A4-9369-8FB3334569F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3658" y="3429000"/>
            <a:ext cx="4372317" cy="26289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tellus.</a:t>
            </a:r>
          </a:p>
          <a:p>
            <a:pPr lvl="0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671048-0D9A-41FC-809C-F9BA780FA689}"/>
              </a:ext>
            </a:extLst>
          </p:cNvPr>
          <p:cNvCxnSpPr/>
          <p:nvPr userDrawn="1"/>
        </p:nvCxnSpPr>
        <p:spPr>
          <a:xfrm>
            <a:off x="152400" y="2967303"/>
            <a:ext cx="444021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0E3758-3C1D-4BA8-AA06-DC9183743855}"/>
              </a:ext>
            </a:extLst>
          </p:cNvPr>
          <p:cNvSpPr/>
          <p:nvPr userDrawn="1"/>
        </p:nvSpPr>
        <p:spPr>
          <a:xfrm>
            <a:off x="6429743" y="783224"/>
            <a:ext cx="2282825" cy="2591718"/>
          </a:xfrm>
          <a:prstGeom prst="roundRect">
            <a:avLst>
              <a:gd name="adj" fmla="val 7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CE5584E-6637-4EB1-BF76-8E4FA45D01EB}"/>
              </a:ext>
            </a:extLst>
          </p:cNvPr>
          <p:cNvSpPr/>
          <p:nvPr userDrawn="1"/>
        </p:nvSpPr>
        <p:spPr>
          <a:xfrm>
            <a:off x="8970115" y="780853"/>
            <a:ext cx="2282825" cy="2591718"/>
          </a:xfrm>
          <a:prstGeom prst="roundRect">
            <a:avLst>
              <a:gd name="adj" fmla="val 7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88FADC-C67B-4631-A528-5A6CACBE17DB}"/>
              </a:ext>
            </a:extLst>
          </p:cNvPr>
          <p:cNvSpPr/>
          <p:nvPr userDrawn="1"/>
        </p:nvSpPr>
        <p:spPr>
          <a:xfrm>
            <a:off x="6417043" y="3655866"/>
            <a:ext cx="2282825" cy="2591718"/>
          </a:xfrm>
          <a:prstGeom prst="roundRect">
            <a:avLst>
              <a:gd name="adj" fmla="val 7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A0C5ACE-ABBF-434E-8B0C-25F8DBED56F8}"/>
              </a:ext>
            </a:extLst>
          </p:cNvPr>
          <p:cNvSpPr/>
          <p:nvPr userDrawn="1"/>
        </p:nvSpPr>
        <p:spPr>
          <a:xfrm>
            <a:off x="8964722" y="3662003"/>
            <a:ext cx="2282825" cy="2591718"/>
          </a:xfrm>
          <a:prstGeom prst="roundRect">
            <a:avLst>
              <a:gd name="adj" fmla="val 7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C38A55-A993-4BAE-9DC8-DA03BEE5A6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9743" y="2352590"/>
            <a:ext cx="2270126" cy="876009"/>
          </a:xfrm>
        </p:spPr>
        <p:txBody>
          <a:bodyPr lIns="91440">
            <a:normAutofit/>
          </a:bodyPr>
          <a:lstStyle>
            <a:lvl1pPr marL="11113" indent="0" algn="ctr">
              <a:buClr>
                <a:schemeClr val="accent2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some brief intro text in here for this section.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5E226F-33B1-46B1-A03A-511D8C5E6F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33851" y="1729420"/>
            <a:ext cx="2266017" cy="41052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CA14D6C-2D05-44FB-BCDA-1A018C267D6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57416" y="2351667"/>
            <a:ext cx="2270126" cy="876009"/>
          </a:xfrm>
        </p:spPr>
        <p:txBody>
          <a:bodyPr lIns="91440">
            <a:normAutofit/>
          </a:bodyPr>
          <a:lstStyle>
            <a:lvl1pPr marL="11113" indent="0" algn="ctr">
              <a:buClr>
                <a:schemeClr val="accent2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some brief intro text in here for this section.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F5D368F-B985-4E88-9AF1-DEB8EBD58E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17042" y="5158934"/>
            <a:ext cx="2270126" cy="876009"/>
          </a:xfrm>
        </p:spPr>
        <p:txBody>
          <a:bodyPr lIns="91440">
            <a:normAutofit/>
          </a:bodyPr>
          <a:lstStyle>
            <a:lvl1pPr marL="11113" indent="0" algn="ctr">
              <a:buClr>
                <a:schemeClr val="accent2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some brief intro text in here for this section.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72A97D30-2795-4DB4-9035-FD5117B8B63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77421" y="5158011"/>
            <a:ext cx="2270126" cy="876009"/>
          </a:xfrm>
        </p:spPr>
        <p:txBody>
          <a:bodyPr lIns="91440">
            <a:normAutofit/>
          </a:bodyPr>
          <a:lstStyle>
            <a:lvl1pPr marL="11113" indent="0" algn="ctr">
              <a:buClr>
                <a:schemeClr val="accent2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some brief intro text in here for this section.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92DAEF-292F-4A4C-8D77-2250DABC66B0}"/>
              </a:ext>
            </a:extLst>
          </p:cNvPr>
          <p:cNvCxnSpPr>
            <a:cxnSpLocks/>
          </p:cNvCxnSpPr>
          <p:nvPr userDrawn="1"/>
        </p:nvCxnSpPr>
        <p:spPr>
          <a:xfrm>
            <a:off x="7240565" y="2228281"/>
            <a:ext cx="66118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9808D9A8-71E8-4024-A2FD-3383223611FF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069634" y="913573"/>
            <a:ext cx="990344" cy="7282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Insert icon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53B1E84F-8B18-41FA-A742-1AE38B1B1F8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64063" y="1728519"/>
            <a:ext cx="2266017" cy="41052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68AFA40-0C0C-42A9-B86E-D702BB1EB6A3}"/>
              </a:ext>
            </a:extLst>
          </p:cNvPr>
          <p:cNvCxnSpPr>
            <a:cxnSpLocks/>
          </p:cNvCxnSpPr>
          <p:nvPr userDrawn="1"/>
        </p:nvCxnSpPr>
        <p:spPr>
          <a:xfrm>
            <a:off x="9770777" y="2227380"/>
            <a:ext cx="66118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45">
            <a:extLst>
              <a:ext uri="{FF2B5EF4-FFF2-40B4-BE49-F238E27FC236}">
                <a16:creationId xmlns:a16="http://schemas.microsoft.com/office/drawing/2014/main" id="{ED2398AA-8642-4AE1-8D38-AD76169F269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599846" y="912672"/>
            <a:ext cx="990344" cy="7282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Insert icon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A1313E15-6D75-48B2-9AFF-1118C20006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31313" y="4568329"/>
            <a:ext cx="2266017" cy="41052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50893B-5B76-41E8-BE1B-B06B2686AA56}"/>
              </a:ext>
            </a:extLst>
          </p:cNvPr>
          <p:cNvCxnSpPr>
            <a:cxnSpLocks/>
          </p:cNvCxnSpPr>
          <p:nvPr userDrawn="1"/>
        </p:nvCxnSpPr>
        <p:spPr>
          <a:xfrm>
            <a:off x="7238027" y="5067190"/>
            <a:ext cx="66118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45">
            <a:extLst>
              <a:ext uri="{FF2B5EF4-FFF2-40B4-BE49-F238E27FC236}">
                <a16:creationId xmlns:a16="http://schemas.microsoft.com/office/drawing/2014/main" id="{477242BE-0C58-4C74-AA23-BEC37374436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7067096" y="3752482"/>
            <a:ext cx="990344" cy="7282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Insert icon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8A852C91-7328-455B-8986-E2CA6BAC63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61525" y="4567428"/>
            <a:ext cx="2266017" cy="41052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59EBDFE-EBB0-47B5-9100-A4F3E979DC31}"/>
              </a:ext>
            </a:extLst>
          </p:cNvPr>
          <p:cNvCxnSpPr>
            <a:cxnSpLocks/>
          </p:cNvCxnSpPr>
          <p:nvPr userDrawn="1"/>
        </p:nvCxnSpPr>
        <p:spPr>
          <a:xfrm>
            <a:off x="9768239" y="5066289"/>
            <a:ext cx="66118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45">
            <a:extLst>
              <a:ext uri="{FF2B5EF4-FFF2-40B4-BE49-F238E27FC236}">
                <a16:creationId xmlns:a16="http://schemas.microsoft.com/office/drawing/2014/main" id="{87591CAF-6D11-4C04-AA2A-E91F175D6C4A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597308" y="3751581"/>
            <a:ext cx="990344" cy="7282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Insert icon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D9C3283-4C04-4F63-8488-A8DEC00C1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" y="6300437"/>
            <a:ext cx="437495" cy="4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0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8F5-3350-440F-BA77-BE39628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702497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6C280-E6DA-401C-8772-506CED8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4317-59B2-46BF-8294-3A51DA6D2A15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46E3C-CB35-4D36-B3E0-9133FA5A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EAA4-E941-4C57-B1F7-C055C4A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8916A1EF-9464-4CB1-91B2-6EDBC6B030A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3900" y="822325"/>
            <a:ext cx="10837863" cy="390525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Optional subhead for your slide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EACFEA-4BA0-4492-BDDA-860265F31EA7}"/>
              </a:ext>
            </a:extLst>
          </p:cNvPr>
          <p:cNvSpPr/>
          <p:nvPr userDrawn="1"/>
        </p:nvSpPr>
        <p:spPr>
          <a:xfrm>
            <a:off x="6433851" y="1476260"/>
            <a:ext cx="5758149" cy="4581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441CFE-ADC6-4BF8-A301-AF8E6432D3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08774" y="1841499"/>
            <a:ext cx="5330825" cy="389162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F83331-8E71-4D3F-AC1C-15CDA4E937B5}"/>
              </a:ext>
            </a:extLst>
          </p:cNvPr>
          <p:cNvSpPr/>
          <p:nvPr userDrawn="1"/>
        </p:nvSpPr>
        <p:spPr>
          <a:xfrm>
            <a:off x="736499" y="2038121"/>
            <a:ext cx="804231" cy="8042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73BA9B-CC22-4823-A05D-7D06E771E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39900" y="2038350"/>
            <a:ext cx="4356100" cy="26417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1D2D69-BF90-4F00-A39E-9B0A2E241D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0374" y="2343797"/>
            <a:ext cx="4365625" cy="6778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966C536-788C-406A-9151-79B67259E7F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67152" y="2170113"/>
            <a:ext cx="542925" cy="5429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B6B0DA-85B7-416A-8A51-94A19B4B9643}"/>
              </a:ext>
            </a:extLst>
          </p:cNvPr>
          <p:cNvSpPr/>
          <p:nvPr userDrawn="1"/>
        </p:nvSpPr>
        <p:spPr>
          <a:xfrm>
            <a:off x="736499" y="3327815"/>
            <a:ext cx="804231" cy="8042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1562657-C818-47DB-8811-0CF974376A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39899" y="3328044"/>
            <a:ext cx="4356100" cy="26417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70A5B76-EC66-454E-AD46-4265226E32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0373" y="3633491"/>
            <a:ext cx="4365625" cy="6778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743F5A8E-B0C3-40AC-9FCF-204E6DD4AC4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67152" y="3459807"/>
            <a:ext cx="542925" cy="5429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4598C8-8495-4441-9A8B-B62FFFF7630C}"/>
              </a:ext>
            </a:extLst>
          </p:cNvPr>
          <p:cNvSpPr/>
          <p:nvPr userDrawn="1"/>
        </p:nvSpPr>
        <p:spPr>
          <a:xfrm>
            <a:off x="736499" y="4617509"/>
            <a:ext cx="804231" cy="8042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ECF3F70-D696-409B-9C72-2A57477BDA2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39898" y="4617738"/>
            <a:ext cx="4356100" cy="26417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176902A-10E5-4CB2-8DCC-4DE066D9EE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0372" y="4923185"/>
            <a:ext cx="4365625" cy="6778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Something to say important here that explains the title and provides the reader with important information.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3D2BCE69-8AEF-44AA-A908-9218B4984FD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67152" y="4749501"/>
            <a:ext cx="542925" cy="5429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7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8F99F-C2A0-473D-BB74-19B14D7B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00" y="114301"/>
            <a:ext cx="10838466" cy="85585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F50F-A11A-4AA3-94BA-873C9F43E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00" y="1825625"/>
            <a:ext cx="10838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2DA4-274A-4A9B-996B-95A9749F7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500" y="6300438"/>
            <a:ext cx="28650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3D2009D5-018A-4DBC-B773-3B264296E712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BCB34-7145-4578-85A9-7BB32BAE0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352" y="6310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7A182-C139-46A2-8227-445FC9A51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966" y="6304624"/>
            <a:ext cx="464634" cy="360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</a:lstStyle>
          <a:p>
            <a:fld id="{30FDECDB-38BF-4C61-A8B9-A6B532ADE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30A94-42BE-4B43-9139-C696468A5B03}"/>
              </a:ext>
            </a:extLst>
          </p:cNvPr>
          <p:cNvSpPr/>
          <p:nvPr userDrawn="1"/>
        </p:nvSpPr>
        <p:spPr>
          <a:xfrm>
            <a:off x="0" y="6689473"/>
            <a:ext cx="12192000" cy="168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C69700-433A-4349-85DC-0277B50B7640}"/>
              </a:ext>
            </a:extLst>
          </p:cNvPr>
          <p:cNvSpPr/>
          <p:nvPr userDrawn="1"/>
        </p:nvSpPr>
        <p:spPr>
          <a:xfrm>
            <a:off x="-658214" y="6168859"/>
            <a:ext cx="1394714" cy="13255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9FC6FF-942A-49E6-9497-5AFDB19D6FA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" y="6300437"/>
            <a:ext cx="437495" cy="4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8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0" r:id="rId3"/>
    <p:sldLayoutId id="2147483681" r:id="rId4"/>
    <p:sldLayoutId id="2147483682" r:id="rId5"/>
    <p:sldLayoutId id="2147483683" r:id="rId6"/>
    <p:sldLayoutId id="2147483650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54" r:id="rId16"/>
    <p:sldLayoutId id="2147483684" r:id="rId17"/>
    <p:sldLayoutId id="2147483685" r:id="rId18"/>
    <p:sldLayoutId id="2147483655" r:id="rId19"/>
    <p:sldLayoutId id="2147483686" r:id="rId20"/>
    <p:sldLayoutId id="2147483687" r:id="rId21"/>
    <p:sldLayoutId id="2147483688" r:id="rId22"/>
    <p:sldLayoutId id="2147483656" r:id="rId23"/>
    <p:sldLayoutId id="2147483657" r:id="rId24"/>
    <p:sldLayoutId id="2147483689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sap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96" userDrawn="1">
          <p15:clr>
            <a:srgbClr val="F26B43"/>
          </p15:clr>
        </p15:guide>
        <p15:guide id="5" orient="horz" pos="72" userDrawn="1">
          <p15:clr>
            <a:srgbClr val="F26B43"/>
          </p15:clr>
        </p15:guide>
        <p15:guide id="6" pos="456" userDrawn="1">
          <p15:clr>
            <a:srgbClr val="F26B43"/>
          </p15:clr>
        </p15:guide>
        <p15:guide id="7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61ABE5-0505-4BDD-AA14-D554002D7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International Admissions Guide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F1D8E6-2312-45F1-B89D-3777C3523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This Information will be available soon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02253"/>
      </p:ext>
    </p:extLst>
  </p:cSld>
  <p:clrMapOvr>
    <a:masterClrMapping/>
  </p:clrMapOvr>
</p:sld>
</file>

<file path=ppt/theme/theme1.xml><?xml version="1.0" encoding="utf-8"?>
<a:theme xmlns:a="http://schemas.openxmlformats.org/drawingml/2006/main" name="SCC Primary Theme">
  <a:themeElements>
    <a:clrScheme name="Custom 1">
      <a:dk1>
        <a:srgbClr val="535459"/>
      </a:dk1>
      <a:lt1>
        <a:sysClr val="window" lastClr="FFFFFF"/>
      </a:lt1>
      <a:dk2>
        <a:srgbClr val="002F6C"/>
      </a:dk2>
      <a:lt2>
        <a:srgbClr val="E7E6E6"/>
      </a:lt2>
      <a:accent1>
        <a:srgbClr val="002F6C"/>
      </a:accent1>
      <a:accent2>
        <a:srgbClr val="048FC2"/>
      </a:accent2>
      <a:accent3>
        <a:srgbClr val="008996"/>
      </a:accent3>
      <a:accent4>
        <a:srgbClr val="672666"/>
      </a:accent4>
      <a:accent5>
        <a:srgbClr val="535459"/>
      </a:accent5>
      <a:accent6>
        <a:srgbClr val="FF8300"/>
      </a:accent6>
      <a:hlink>
        <a:srgbClr val="048FC2"/>
      </a:hlink>
      <a:folHlink>
        <a:srgbClr val="008996"/>
      </a:folHlink>
    </a:clrScheme>
    <a:fontScheme name="SCC Fonts">
      <a:majorFont>
        <a:latin typeface="Asap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6000" b="1" dirty="0" smtClean="0">
            <a:solidFill>
              <a:schemeClr val="accent2"/>
            </a:solidFill>
            <a:latin typeface="Asap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C PowerPoint Template" id="{C47AE9BA-C258-4763-AAFB-1E539076CD88}" vid="{D1C9FDDB-FA02-4366-AA91-A0E875CD5B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390474-ebf6-437a-9efc-f782ff9e9f6f">
      <Terms xmlns="http://schemas.microsoft.com/office/infopath/2007/PartnerControls"/>
    </lcf76f155ced4ddcb4097134ff3c332f>
    <TaxCatchAll xmlns="802cb2d5-c228-47a0-a677-b7316601aea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34B5EF03D1BF4BA75FFA58544855DD" ma:contentTypeVersion="15" ma:contentTypeDescription="Create a new document." ma:contentTypeScope="" ma:versionID="0455fa57bd755d4290f25153d91841cd">
  <xsd:schema xmlns:xsd="http://www.w3.org/2001/XMLSchema" xmlns:xs="http://www.w3.org/2001/XMLSchema" xmlns:p="http://schemas.microsoft.com/office/2006/metadata/properties" xmlns:ns2="6c390474-ebf6-437a-9efc-f782ff9e9f6f" xmlns:ns3="802cb2d5-c228-47a0-a677-b7316601aeae" targetNamespace="http://schemas.microsoft.com/office/2006/metadata/properties" ma:root="true" ma:fieldsID="cdc5add64059a0d4a9e3e14726d1b802" ns2:_="" ns3:_="">
    <xsd:import namespace="6c390474-ebf6-437a-9efc-f782ff9e9f6f"/>
    <xsd:import namespace="802cb2d5-c228-47a0-a677-b7316601ae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90474-ebf6-437a-9efc-f782ff9e9f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5ef1eef-aac4-4a98-b851-90b67024e3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cb2d5-c228-47a0-a677-b7316601aea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a0a53f2-d15d-4e61-b480-86f910bd4679}" ma:internalName="TaxCatchAll" ma:showField="CatchAllData" ma:web="802cb2d5-c228-47a0-a677-b7316601ae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F4EED-189A-46F3-AFFA-FC58371106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1FBF2F-C7F1-4B50-AA5F-1D39F0B52F1D}">
  <ds:schemaRefs>
    <ds:schemaRef ds:uri="http://schemas.microsoft.com/office/2006/documentManagement/types"/>
    <ds:schemaRef ds:uri="802cb2d5-c228-47a0-a677-b7316601aeae"/>
    <ds:schemaRef ds:uri="http://purl.org/dc/elements/1.1/"/>
    <ds:schemaRef ds:uri="http://schemas.microsoft.com/office/2006/metadata/properties"/>
    <ds:schemaRef ds:uri="6c390474-ebf6-437a-9efc-f782ff9e9f6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6F68E3-615B-4F2F-A50D-8AFDF243A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90474-ebf6-437a-9efc-f782ff9e9f6f"/>
    <ds:schemaRef ds:uri="802cb2d5-c228-47a0-a677-b7316601ae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SCC PowerPoint Template</Template>
  <TotalTime>1</TotalTime>
  <Words>9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Asap</vt:lpstr>
      <vt:lpstr>Calibri</vt:lpstr>
      <vt:lpstr>Fira Sans</vt:lpstr>
      <vt:lpstr>SCC Primary Theme</vt:lpstr>
      <vt:lpstr>International Admissions Guide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Admissions Guide</dc:title>
  <dc:creator>Andrew K Brandt</dc:creator>
  <cp:lastModifiedBy>Andrew K Brandt</cp:lastModifiedBy>
  <cp:revision>1</cp:revision>
  <dcterms:created xsi:type="dcterms:W3CDTF">2025-04-29T13:40:22Z</dcterms:created>
  <dcterms:modified xsi:type="dcterms:W3CDTF">2025-04-29T13:42:18Z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0x010100A934B5EF03D1BF4BA75FFA58544855DD</vt:lpwstr>
  </property>
  <property fmtid="{D5CDD505-2E9C-101B-9397-08002B2CF9AE}" pid="3" name="MediaServiceImageTags">
    <vt:lpwstr/>
  </property>
</Properties>
</file>